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92" r:id="rId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89F7DD-8039-43B1-8C02-C5B2A0733E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81086BB-6F15-D516-E0F1-2953727E02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6B7C5E-6429-D5B2-9FC0-D39E429E4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D110-CD6D-4D13-8F51-150036404A32}" type="datetimeFigureOut">
              <a:rPr lang="nl-BE" smtClean="0"/>
              <a:t>3/11/2022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4AD454-6C37-05A1-1B79-B04FBDF13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613B368-34BC-3A69-8A2F-FD323E061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02B3-D083-4AED-A661-2D08A44F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2044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FBCAB-4862-C6E8-E5FA-0C347CF6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FF140EC-7D84-B581-A22B-C35535B05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09E8908-E1E7-56AA-3EA8-C2E5FC22B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D110-CD6D-4D13-8F51-150036404A32}" type="datetimeFigureOut">
              <a:rPr lang="nl-BE" smtClean="0"/>
              <a:t>3/11/2022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74A1572-EC95-4493-5C57-EBF556C2D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AB4BFE2-3B6A-9146-A58A-7197FFAC4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02B3-D083-4AED-A661-2D08A44F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1351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DBAED4F-40FA-EA37-DFF6-674A6FACBB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BABD580-16D8-43DF-EBFD-5B1BAF3CE7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66B001-E1AE-608F-9A17-C6A7BE463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D110-CD6D-4D13-8F51-150036404A32}" type="datetimeFigureOut">
              <a:rPr lang="nl-BE" smtClean="0"/>
              <a:t>3/11/2022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8907EC-C4B3-CB2E-C30B-3D95F400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231FA0-9AB6-828D-02C1-11371B20F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02B3-D083-4AED-A661-2D08A44F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0282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5DEC09-DD33-285C-27CB-7FC315767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C21F609-6540-A0D1-EAAA-4C1CDE0E1E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7CC7BDF-D6FD-3BF1-7F4D-0B6B4A5CC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D110-CD6D-4D13-8F51-150036404A32}" type="datetimeFigureOut">
              <a:rPr lang="nl-BE" smtClean="0"/>
              <a:t>3/11/2022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D931A13-DC9A-9B68-2421-3661770AF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2A2395-89FA-8304-75C2-A3A39C355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02B3-D083-4AED-A661-2D08A44F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4417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7674191-7F6E-6039-9E7D-1DBDFD008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55F8F05-530B-46B6-5395-2425B6ABE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6920D7-4D30-7C2B-1AE9-31838C82B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D110-CD6D-4D13-8F51-150036404A32}" type="datetimeFigureOut">
              <a:rPr lang="nl-BE" smtClean="0"/>
              <a:t>3/11/2022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3B99343-8718-2279-7E75-9142CE2D0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A3C331E-AA87-3914-85E4-1AE8709E2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02B3-D083-4AED-A661-2D08A44F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3133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FF6FE1-8ED6-8CD8-E634-A199B96A4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5AE276E-B058-B55B-BC09-2BC4343052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9E5FD80-6810-1426-0D92-5807E19CA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FE34D21-A2E2-4DD2-7BAA-60FC1DD06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D110-CD6D-4D13-8F51-150036404A32}" type="datetimeFigureOut">
              <a:rPr lang="nl-BE" smtClean="0"/>
              <a:t>3/11/2022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36AF540-937F-D3B0-E540-FF38D0E8F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7D56D57-91AC-8693-E6C1-2FD7D0535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02B3-D083-4AED-A661-2D08A44F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46072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BE949B-BB7F-B54E-1C63-C8D75A4E3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94D95BA-F3B7-7534-FD28-9D07A3F3E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83D4A4E-B9DC-D795-4A36-FCA215757C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ECAB532-39DB-6BC3-C984-54230541D5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B321AAB1-939A-41FD-39F6-0C8D97076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1FAD106-94A1-2B88-E756-2F06BD35A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D110-CD6D-4D13-8F51-150036404A32}" type="datetimeFigureOut">
              <a:rPr lang="nl-BE" smtClean="0"/>
              <a:t>3/11/2022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1BD840C-66C2-07F5-B876-AB60C2669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04BB8D66-4A2B-3FB3-8710-585AB032B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02B3-D083-4AED-A661-2D08A44F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543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F495F4-0773-F37C-42E9-0893BE92B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A06C6D4-EEED-819F-8F94-9D5C0BE08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D110-CD6D-4D13-8F51-150036404A32}" type="datetimeFigureOut">
              <a:rPr lang="nl-BE" smtClean="0"/>
              <a:t>3/11/2022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2D336C-503C-64FB-35F7-C06ED05B9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7680BDF-A9EE-35F1-C4D8-65F3D050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02B3-D083-4AED-A661-2D08A44F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21321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A1C0691-E624-8D5F-81A4-0544B8274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D110-CD6D-4D13-8F51-150036404A32}" type="datetimeFigureOut">
              <a:rPr lang="nl-BE" smtClean="0"/>
              <a:t>3/11/2022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BF691FB-B566-B31F-B40F-D2471F9EC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DDA19DBC-8938-249C-FB2F-FD310A16C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02B3-D083-4AED-A661-2D08A44F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27982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E6492-3ED6-1174-A251-0897BB209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238EAB0-410E-18C8-3A5C-BF436D093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B45B8C5-E789-04E2-7748-946FF6A77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84ABD2C-BEEF-EB5B-0600-3369ED615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D110-CD6D-4D13-8F51-150036404A32}" type="datetimeFigureOut">
              <a:rPr lang="nl-BE" smtClean="0"/>
              <a:t>3/11/2022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FD1ECA8-F6C3-EF28-98A1-6ADA149CC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21F80F0-6CE5-E194-9373-41C62C4F3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02B3-D083-4AED-A661-2D08A44F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8997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46DF2-A944-8B8F-F7D4-D48D96158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D4A8163-BB9A-2E69-EC58-40449B39C9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208738F-C8A3-1B38-C2A1-4166171FDC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5455F0-424E-04E4-E986-9592BBA85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BD110-CD6D-4D13-8F51-150036404A32}" type="datetimeFigureOut">
              <a:rPr lang="nl-BE" smtClean="0"/>
              <a:t>3/11/2022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18F6267-CC4C-5D7C-5A8D-C69AA761D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7001400-C794-625D-3792-7686E3C9C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9002B3-D083-4AED-A661-2D08A44F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76917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0E2CEEB-EEA7-34A0-736F-1B27618E2E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C2DC65-4D2C-935E-2958-E7B374D8E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BD8E069-F6A7-D214-D07A-C3D2075202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BD110-CD6D-4D13-8F51-150036404A32}" type="datetimeFigureOut">
              <a:rPr lang="nl-BE" smtClean="0"/>
              <a:t>3/11/2022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610F40-21BD-4FC9-A56B-5A6C024535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FDB403-4626-A856-BFD3-6283A10716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9002B3-D083-4AED-A661-2D08A44F4325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501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2"/>
          <a:stretch/>
        </p:blipFill>
        <p:spPr>
          <a:xfrm>
            <a:off x="2207569" y="2913978"/>
            <a:ext cx="6123051" cy="3827390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1991544" y="581154"/>
            <a:ext cx="7848872" cy="831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4000" cap="small" dirty="0"/>
              <a:t>Combi systeem – horizontale beplanking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2135561" y="1474943"/>
            <a:ext cx="69549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+mj-lt"/>
              </a:rPr>
              <a:t>Kader voor horizontale beplanking </a:t>
            </a:r>
          </a:p>
          <a:p>
            <a:r>
              <a:rPr lang="nl-BE" sz="2000" dirty="0">
                <a:latin typeface="+mj-lt"/>
              </a:rPr>
              <a:t>Liggers van 0,81m worden ertussen geplaatst om losse planken tegen te schroeven.</a:t>
            </a:r>
          </a:p>
          <a:p>
            <a:r>
              <a:rPr lang="nl-BE" sz="2000" dirty="0">
                <a:latin typeface="+mj-lt"/>
              </a:rPr>
              <a:t>Zowel voorzijde als achterzijde kan bekleed worden. </a:t>
            </a:r>
          </a:p>
        </p:txBody>
      </p:sp>
      <p:cxnSp>
        <p:nvCxnSpPr>
          <p:cNvPr id="9" name="Rechte verbindingslijn met pijl 8"/>
          <p:cNvCxnSpPr/>
          <p:nvPr/>
        </p:nvCxnSpPr>
        <p:spPr>
          <a:xfrm>
            <a:off x="6312024" y="2731228"/>
            <a:ext cx="0" cy="426056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9"/>
          <p:cNvSpPr txBox="1"/>
          <p:nvPr/>
        </p:nvSpPr>
        <p:spPr>
          <a:xfrm>
            <a:off x="7752184" y="3501009"/>
            <a:ext cx="3096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+mj-lt"/>
              </a:rPr>
              <a:t>Bovenaan en onderaan de liggers vastschroeven </a:t>
            </a:r>
            <a:r>
              <a:rPr lang="nl-BE" sz="2000" i="1" dirty="0">
                <a:latin typeface="+mj-lt"/>
              </a:rPr>
              <a:t>(schroeven 100mm) </a:t>
            </a:r>
          </a:p>
        </p:txBody>
      </p:sp>
      <p:cxnSp>
        <p:nvCxnSpPr>
          <p:cNvPr id="11" name="Rechte verbindingslijn met pijl 10"/>
          <p:cNvCxnSpPr/>
          <p:nvPr/>
        </p:nvCxnSpPr>
        <p:spPr>
          <a:xfrm flipV="1">
            <a:off x="6168008" y="6237312"/>
            <a:ext cx="0" cy="432048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4568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VE\Pictures\DSCN534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8"/>
          <a:stretch/>
        </p:blipFill>
        <p:spPr bwMode="auto">
          <a:xfrm>
            <a:off x="1775521" y="1628800"/>
            <a:ext cx="843642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1775521" y="813802"/>
            <a:ext cx="6954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000" dirty="0">
                <a:latin typeface="+mj-lt"/>
              </a:rPr>
              <a:t>Losse planken tegen het kader schroeven </a:t>
            </a:r>
          </a:p>
          <a:p>
            <a:r>
              <a:rPr lang="nl-BE" sz="2000" i="1" dirty="0">
                <a:latin typeface="+mj-lt"/>
              </a:rPr>
              <a:t>(schroeven 50mm)</a:t>
            </a:r>
          </a:p>
        </p:txBody>
      </p:sp>
    </p:spTree>
    <p:extLst>
      <p:ext uri="{BB962C8B-B14F-4D97-AF65-F5344CB8AC3E}">
        <p14:creationId xmlns:p14="http://schemas.microsoft.com/office/powerpoint/2010/main" val="16278208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</Words>
  <Application>Microsoft Office PowerPoint</Application>
  <PresentationFormat>Breedbeeld</PresentationFormat>
  <Paragraphs>7</Paragraphs>
  <Slides>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Kantoorthema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Silke Verstreken</dc:creator>
  <cp:lastModifiedBy>Silke Verstreken</cp:lastModifiedBy>
  <cp:revision>1</cp:revision>
  <dcterms:created xsi:type="dcterms:W3CDTF">2022-11-03T08:06:23Z</dcterms:created>
  <dcterms:modified xsi:type="dcterms:W3CDTF">2022-11-03T08:07:06Z</dcterms:modified>
</cp:coreProperties>
</file>